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8" r:id="rId2"/>
    <p:sldId id="259" r:id="rId3"/>
    <p:sldId id="257" r:id="rId4"/>
    <p:sldId id="261" r:id="rId5"/>
    <p:sldId id="262" r:id="rId6"/>
    <p:sldId id="264" r:id="rId7"/>
    <p:sldId id="280" r:id="rId8"/>
    <p:sldId id="281" r:id="rId9"/>
    <p:sldId id="282" r:id="rId10"/>
    <p:sldId id="283" r:id="rId11"/>
    <p:sldId id="284" r:id="rId12"/>
    <p:sldId id="286" r:id="rId13"/>
    <p:sldId id="271" r:id="rId14"/>
    <p:sldId id="272" r:id="rId15"/>
    <p:sldId id="274" r:id="rId16"/>
    <p:sldId id="275" r:id="rId17"/>
    <p:sldId id="276" r:id="rId18"/>
    <p:sldId id="277" r:id="rId19"/>
    <p:sldId id="285" r:id="rId20"/>
    <p:sldId id="289" r:id="rId21"/>
    <p:sldId id="279" r:id="rId22"/>
    <p:sldId id="28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9" autoAdjust="0"/>
    <p:restoredTop sz="86377" autoAdjust="0"/>
  </p:normalViewPr>
  <p:slideViewPr>
    <p:cSldViewPr>
      <p:cViewPr varScale="1">
        <p:scale>
          <a:sx n="75" d="100"/>
          <a:sy n="75" d="100"/>
        </p:scale>
        <p:origin x="-114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206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230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</a:t>
            </a:r>
            <a:r>
              <a:rPr lang="ru-RU" sz="2200" dirty="0" smtClean="0"/>
              <a:t>МБДОУ №8 «Сказка»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       группа </a:t>
            </a:r>
            <a:r>
              <a:rPr lang="ru-RU" dirty="0" smtClean="0"/>
              <a:t>«Солнышко»</a:t>
            </a:r>
            <a:br>
              <a:rPr lang="ru-RU" dirty="0" smtClean="0"/>
            </a:br>
            <a:r>
              <a:rPr lang="ru-RU" dirty="0" smtClean="0"/>
              <a:t>   </a:t>
            </a:r>
            <a:r>
              <a:rPr lang="ru-RU" sz="2200" dirty="0" smtClean="0"/>
              <a:t>представляет…</a:t>
            </a:r>
            <a:endParaRPr lang="ru-RU" sz="2200" dirty="0"/>
          </a:p>
        </p:txBody>
      </p:sp>
      <p:pic>
        <p:nvPicPr>
          <p:cNvPr id="4" name="Picture 2" descr="C:\Users\admin\Desktop\Солнышко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32" r="3232"/>
          <a:stretch>
            <a:fillRect/>
          </a:stretch>
        </p:blipFill>
        <p:spPr bwMode="auto">
          <a:xfrm>
            <a:off x="1643042" y="1928802"/>
            <a:ext cx="4848480" cy="457203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3" descr="C:\Users\admin\Desktop\барын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928670"/>
            <a:ext cx="3348453" cy="5197493"/>
          </a:xfrm>
          <a:prstGeom prst="rect">
            <a:avLst/>
          </a:prstGeom>
          <a:noFill/>
        </p:spPr>
      </p:pic>
      <p:pic>
        <p:nvPicPr>
          <p:cNvPr id="8" name="Picture 2" descr="C:\Users\admin\Desktop\цв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 rot="10800000">
            <a:off x="4178298" y="1357298"/>
            <a:ext cx="4394229" cy="393858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Сложные конструкции-</a:t>
            </a:r>
            <a:br>
              <a:rPr lang="ru-RU" sz="2000" dirty="0" smtClean="0"/>
            </a:br>
            <a:r>
              <a:rPr lang="ru-RU" sz="2000" dirty="0" smtClean="0"/>
              <a:t>Все у нас получится!</a:t>
            </a:r>
            <a:endParaRPr lang="ru-RU" sz="2000" dirty="0"/>
          </a:p>
        </p:txBody>
      </p:sp>
      <p:pic>
        <p:nvPicPr>
          <p:cNvPr id="7" name="Picture 3" descr="C:\Users\admin\Desktop\вах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9982" y="1600200"/>
            <a:ext cx="3395511" cy="4525963"/>
          </a:xfrm>
          <a:prstGeom prst="rect">
            <a:avLst/>
          </a:prstGeom>
          <a:noFill/>
        </p:spPr>
      </p:pic>
      <p:pic>
        <p:nvPicPr>
          <p:cNvPr id="6" name="Picture 2" descr="C:\Users\admin\Desktop\степ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78300" y="2542778"/>
            <a:ext cx="3521075" cy="2640806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ю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142984"/>
            <a:ext cx="3558335" cy="4983179"/>
          </a:xfrm>
          <a:prstGeom prst="rect">
            <a:avLst/>
          </a:prstGeom>
          <a:noFill/>
        </p:spPr>
      </p:pic>
      <p:pic>
        <p:nvPicPr>
          <p:cNvPr id="14339" name="Picture 3" descr="C:\Users\admin\Desktop\зщх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41082" y="1142984"/>
            <a:ext cx="3974256" cy="498317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Дружно в садике живем</a:t>
            </a:r>
            <a:br>
              <a:rPr lang="ru-RU" sz="2000" dirty="0" smtClean="0"/>
            </a:br>
            <a:r>
              <a:rPr lang="ru-RU" sz="2000" dirty="0" smtClean="0"/>
              <a:t>И спортсменами растем!</a:t>
            </a:r>
            <a:endParaRPr lang="ru-RU" sz="2000" dirty="0"/>
          </a:p>
        </p:txBody>
      </p:sp>
      <p:pic>
        <p:nvPicPr>
          <p:cNvPr id="1026" name="Picture 2" descr="C:\Users\admin\Desktop\фи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2" y="1785926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И танцуем!</a:t>
            </a:r>
            <a:endParaRPr lang="ru-RU" sz="2000" dirty="0"/>
          </a:p>
        </p:txBody>
      </p:sp>
      <p:pic>
        <p:nvPicPr>
          <p:cNvPr id="2050" name="Picture 2" descr="C:\Users\admin\Desktop\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59180" y="1769904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И поем!</a:t>
            </a:r>
            <a:endParaRPr lang="ru-RU" sz="2000" dirty="0"/>
          </a:p>
        </p:txBody>
      </p:sp>
      <p:pic>
        <p:nvPicPr>
          <p:cNvPr id="3074" name="Picture 2" descr="C:\Users\admin\Desktop\большо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21552"/>
            <a:ext cx="7239000" cy="48229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пол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85728"/>
            <a:ext cx="4000528" cy="3000396"/>
          </a:xfrm>
          <a:prstGeom prst="rect">
            <a:avLst/>
          </a:prstGeom>
          <a:noFill/>
        </p:spPr>
      </p:pic>
      <p:pic>
        <p:nvPicPr>
          <p:cNvPr id="4099" name="Picture 3" descr="C:\Users\admin\Desktop\голжл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571876"/>
            <a:ext cx="5136338" cy="3020926"/>
          </a:xfrm>
          <a:prstGeom prst="rect">
            <a:avLst/>
          </a:prstGeom>
          <a:noFill/>
        </p:spPr>
      </p:pic>
      <p:pic>
        <p:nvPicPr>
          <p:cNvPr id="4101" name="Picture 5" descr="C:\Users\admin\Desktop\щшщдщ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57166"/>
            <a:ext cx="2553891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Очень весело живем!</a:t>
            </a:r>
            <a:endParaRPr lang="ru-RU" sz="2000" dirty="0"/>
          </a:p>
        </p:txBody>
      </p:sp>
      <p:pic>
        <p:nvPicPr>
          <p:cNvPr id="5123" name="Picture 3" descr="C:\Users\admin\Desktop\ог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9982" y="1600200"/>
            <a:ext cx="3395511" cy="4525963"/>
          </a:xfrm>
          <a:prstGeom prst="rect">
            <a:avLst/>
          </a:prstGeom>
          <a:noFill/>
        </p:spPr>
      </p:pic>
      <p:pic>
        <p:nvPicPr>
          <p:cNvPr id="5122" name="Picture 2" descr="C:\Users\admin\Desktop\те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41082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7167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Ах, сколько снега во дворе у нас,</a:t>
            </a:r>
            <a:br>
              <a:rPr lang="ru-RU" sz="2000" dirty="0" smtClean="0"/>
            </a:br>
            <a:r>
              <a:rPr lang="ru-RU" sz="2000" dirty="0" smtClean="0"/>
              <a:t>Как будет весело сейчас?</a:t>
            </a:r>
            <a:br>
              <a:rPr lang="ru-RU" sz="2000" dirty="0" smtClean="0"/>
            </a:br>
            <a:r>
              <a:rPr lang="ru-RU" sz="2000" dirty="0" smtClean="0"/>
              <a:t>Скатаем мы огромный ком,</a:t>
            </a:r>
            <a:br>
              <a:rPr lang="ru-RU" sz="2000" dirty="0" smtClean="0"/>
            </a:br>
            <a:r>
              <a:rPr lang="ru-RU" sz="2000" dirty="0" smtClean="0"/>
              <a:t>Станет он Снеговиком!</a:t>
            </a:r>
            <a:endParaRPr lang="ru-RU" sz="2000" dirty="0"/>
          </a:p>
        </p:txBody>
      </p:sp>
      <p:pic>
        <p:nvPicPr>
          <p:cNvPr id="8195" name="Picture 3" descr="C:\Users\admin\Desktop\л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596" y="2357431"/>
            <a:ext cx="3549679" cy="2492884"/>
          </a:xfrm>
          <a:prstGeom prst="rect">
            <a:avLst/>
          </a:prstGeom>
          <a:noFill/>
        </p:spPr>
      </p:pic>
      <p:pic>
        <p:nvPicPr>
          <p:cNvPr id="8194" name="Picture 2" descr="C:\Users\admin\Desktop\зи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78300" y="2357430"/>
            <a:ext cx="4108476" cy="282432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глпелп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7"/>
            <a:ext cx="9144000" cy="6486525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410" name="AutoShape 2" descr="https://mail.yandex.ru/message_part/yicm9u639bY.jpg?_uid=212589376&amp;name=yicm9u639bY.jpg&amp;hid=1.2&amp;ids=172544160723634578&amp;no_disposition=y&amp;exif_rotate=y"/>
          <p:cNvSpPr>
            <a:spLocks noGrp="1" noChangeAspect="1" noChangeArrowheads="1"/>
          </p:cNvSpPr>
          <p:nvPr>
            <p:ph type="pic" idx="1"/>
          </p:nvPr>
        </p:nvSpPr>
        <p:spPr bwMode="auto">
          <a:prstGeom prst="rect">
            <a:avLst/>
          </a:prstGeom>
          <a:noFill/>
        </p:spPr>
      </p:sp>
      <p:pic>
        <p:nvPicPr>
          <p:cNvPr id="17411" name="Picture 3" descr="C:\Users\admin\Desktop\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158" y="1600200"/>
            <a:ext cx="364333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И когда же мы успели</a:t>
            </a:r>
          </a:p>
          <a:p>
            <a:pPr>
              <a:buNone/>
            </a:pPr>
            <a:r>
              <a:rPr lang="ru-RU" dirty="0" smtClean="0"/>
              <a:t>Так внезапно повзрослели?</a:t>
            </a:r>
          </a:p>
          <a:p>
            <a:pPr>
              <a:buNone/>
            </a:pPr>
            <a:r>
              <a:rPr lang="ru-RU" dirty="0" smtClean="0"/>
              <a:t>В школе ждет с цветами нас</a:t>
            </a:r>
          </a:p>
          <a:p>
            <a:pPr>
              <a:buNone/>
            </a:pPr>
            <a:r>
              <a:rPr lang="ru-RU" dirty="0" smtClean="0"/>
              <a:t>Настоящий первый класс!</a:t>
            </a:r>
          </a:p>
          <a:p>
            <a:pPr>
              <a:buNone/>
            </a:pPr>
            <a:r>
              <a:rPr lang="ru-RU" dirty="0" smtClean="0"/>
              <a:t>Жаль, уходим мы из сада,</a:t>
            </a:r>
          </a:p>
          <a:p>
            <a:pPr>
              <a:buNone/>
            </a:pPr>
            <a:r>
              <a:rPr lang="ru-RU" dirty="0" smtClean="0"/>
              <a:t>Всем сказать спасибо надо.</a:t>
            </a:r>
          </a:p>
          <a:p>
            <a:pPr>
              <a:buNone/>
            </a:pPr>
            <a:r>
              <a:rPr lang="ru-RU" dirty="0" smtClean="0"/>
              <a:t>Сколько праздничных шаров-</a:t>
            </a:r>
          </a:p>
          <a:p>
            <a:pPr>
              <a:buNone/>
            </a:pPr>
            <a:r>
              <a:rPr lang="ru-RU" dirty="0" smtClean="0"/>
              <a:t>Столько будет добрых слов!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Users\admin\Desktop\вс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29058" y="1285860"/>
            <a:ext cx="4572032" cy="363950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01122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/>
              <a:t>С любимым садиком родным</a:t>
            </a:r>
          </a:p>
          <a:p>
            <a:pPr algn="ctr">
              <a:buNone/>
            </a:pPr>
            <a:r>
              <a:rPr lang="ru-RU" sz="3200" b="1" dirty="0" smtClean="0"/>
              <a:t>Пришла пора прощанья-</a:t>
            </a:r>
          </a:p>
          <a:p>
            <a:pPr algn="ctr">
              <a:buNone/>
            </a:pPr>
            <a:r>
              <a:rPr lang="ru-RU" sz="3200" b="1" dirty="0" smtClean="0"/>
              <a:t>Ему сегодня говорим:</a:t>
            </a:r>
          </a:p>
          <a:p>
            <a:pPr algn="ctr">
              <a:buNone/>
            </a:pPr>
            <a:r>
              <a:rPr lang="ru-RU" sz="3200" b="1" dirty="0" smtClean="0"/>
              <a:t>«Спасибо! До свиданья!»</a:t>
            </a:r>
            <a:endParaRPr lang="ru-RU" sz="32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1714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</a:t>
            </a:r>
            <a:r>
              <a:rPr lang="ru-RU" sz="2200" dirty="0" smtClean="0"/>
              <a:t>Мы </a:t>
            </a:r>
            <a:r>
              <a:rPr lang="ru-RU" sz="2200" dirty="0" smtClean="0"/>
              <a:t>о группе «Солнышко» </a:t>
            </a:r>
            <a:br>
              <a:rPr lang="ru-RU" sz="2200" dirty="0" smtClean="0"/>
            </a:br>
            <a:r>
              <a:rPr lang="ru-RU" sz="2200" dirty="0" smtClean="0"/>
              <a:t>        здесь </a:t>
            </a:r>
            <a:r>
              <a:rPr lang="ru-RU" sz="2200" dirty="0" smtClean="0"/>
              <a:t>расскажем вам </a:t>
            </a:r>
            <a:r>
              <a:rPr lang="ru-RU" sz="2200" dirty="0" smtClean="0"/>
              <a:t>                немножко</a:t>
            </a:r>
            <a:r>
              <a:rPr lang="ru-RU" sz="2200" dirty="0" smtClean="0"/>
              <a:t>…</a:t>
            </a:r>
            <a:endParaRPr lang="ru-RU" sz="22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ownloads\6Cn0_uj19ZY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928934"/>
            <a:ext cx="3521075" cy="2428892"/>
          </a:xfrm>
          <a:prstGeom prst="rect">
            <a:avLst/>
          </a:prstGeom>
          <a:noFill/>
        </p:spPr>
      </p:pic>
      <p:pic>
        <p:nvPicPr>
          <p:cNvPr id="3075" name="Picture 3" descr="C:\Users\admin\Desktop\ол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395787" y="1928802"/>
            <a:ext cx="3086100" cy="428627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00034" y="428604"/>
            <a:ext cx="2965479" cy="5697559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endParaRPr lang="ru-RU" sz="1800" dirty="0" smtClean="0"/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Мы умеем танцевать,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В дочки-матери играть,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Наизусть стихи читать,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 одной ноге скакать.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И отгадывать загадки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И играть друг с другом в прятки.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В общем, можем все уметь </a:t>
            </a: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Если очень захотеть!</a:t>
            </a:r>
            <a:endParaRPr lang="ru-RU" sz="1800" dirty="0"/>
          </a:p>
        </p:txBody>
      </p:sp>
      <p:pic>
        <p:nvPicPr>
          <p:cNvPr id="18434" name="Picture 2" descr="C:\Users\admin\Desktop\де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857620" y="1500175"/>
            <a:ext cx="5000660" cy="3429024"/>
          </a:xfrm>
          <a:prstGeom prst="rect">
            <a:avLst/>
          </a:prstGeom>
          <a:noFill/>
        </p:spPr>
      </p:pic>
      <p:pic>
        <p:nvPicPr>
          <p:cNvPr id="6146" name="Picture 2" descr="C:\Users\admin\Desktop\жзщ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3500462" cy="26217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1562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1000108"/>
            <a:ext cx="3008313" cy="512605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Заниматься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интересно,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Многому научимся.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Любознательны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очень,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нами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соскучишься.</a:t>
            </a:r>
          </a:p>
          <a:p>
            <a:endParaRPr lang="ru-RU" sz="2400" dirty="0" smtClean="0"/>
          </a:p>
        </p:txBody>
      </p:sp>
      <p:pic>
        <p:nvPicPr>
          <p:cNvPr id="19458" name="Picture 2" descr="C:\Users\admin\Desktop\сид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00430" y="1428736"/>
            <a:ext cx="5286412" cy="4189357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Развиваем речь и учимся,</a:t>
            </a:r>
            <a:br>
              <a:rPr lang="ru-RU" sz="2200" dirty="0" smtClean="0"/>
            </a:br>
            <a:r>
              <a:rPr lang="ru-RU" sz="2200" dirty="0" smtClean="0"/>
              <a:t>В нашей группе дошколят</a:t>
            </a:r>
            <a:br>
              <a:rPr lang="ru-RU" sz="2200" dirty="0" smtClean="0"/>
            </a:br>
            <a:r>
              <a:rPr lang="ru-RU" sz="2200" dirty="0" smtClean="0"/>
              <a:t>Места нет чудесней</a:t>
            </a:r>
            <a:br>
              <a:rPr lang="ru-RU" sz="2200" dirty="0" smtClean="0"/>
            </a:br>
            <a:r>
              <a:rPr lang="ru-RU" sz="2200" dirty="0" smtClean="0"/>
              <a:t>Чем любимый детский сад!</a:t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5580" y="1600200"/>
            <a:ext cx="28843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C:\Users\admin\Desktop\ром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41082" y="1600200"/>
            <a:ext cx="3395511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Любим мастерить руками!</a:t>
            </a:r>
            <a:endParaRPr lang="ru-RU" sz="2000" dirty="0"/>
          </a:p>
        </p:txBody>
      </p:sp>
      <p:pic>
        <p:nvPicPr>
          <p:cNvPr id="5" name="Picture 2" descr="C:\Users\admin\Desktop\под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600200"/>
            <a:ext cx="3071833" cy="4525963"/>
          </a:xfrm>
          <a:prstGeom prst="rect">
            <a:avLst/>
          </a:prstGeom>
          <a:noFill/>
        </p:spPr>
      </p:pic>
      <p:pic>
        <p:nvPicPr>
          <p:cNvPr id="6" name="Picture 4" descr="C:\Users\admin\Desktop\пл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78300" y="2000240"/>
            <a:ext cx="4179914" cy="285188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Вот какие наши мамы!</a:t>
            </a:r>
            <a:endParaRPr lang="ru-RU" sz="2000" dirty="0"/>
          </a:p>
        </p:txBody>
      </p:sp>
      <p:pic>
        <p:nvPicPr>
          <p:cNvPr id="4" name="Picture 2" descr="C:\Users\admin\Desktop\мам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000225"/>
            <a:ext cx="7239000" cy="40656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к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260</TotalTime>
  <Words>165</Words>
  <PresentationFormat>Экран (4:3)</PresentationFormat>
  <Paragraphs>41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Изящная</vt:lpstr>
      <vt:lpstr>  МБДОУ №8 «Сказка»        группа «Солнышко»    представляет…</vt:lpstr>
      <vt:lpstr>Слайд 2</vt:lpstr>
      <vt:lpstr>     Мы о группе «Солнышко»          здесь расскажем вам                 немножко…</vt:lpstr>
      <vt:lpstr>Слайд 4</vt:lpstr>
      <vt:lpstr>Слайд 5</vt:lpstr>
      <vt:lpstr>Развиваем речь и учимся, В нашей группе дошколят Места нет чудесней Чем любимый детский сад!  </vt:lpstr>
      <vt:lpstr>Любим мастерить руками!</vt:lpstr>
      <vt:lpstr>Вот какие наши мамы!</vt:lpstr>
      <vt:lpstr>Слайд 9</vt:lpstr>
      <vt:lpstr>Слайд 10</vt:lpstr>
      <vt:lpstr>Сложные конструкции- Все у нас получится!</vt:lpstr>
      <vt:lpstr>Слайд 12</vt:lpstr>
      <vt:lpstr>Дружно в садике живем И спортсменами растем!</vt:lpstr>
      <vt:lpstr>И танцуем!</vt:lpstr>
      <vt:lpstr>И поем!</vt:lpstr>
      <vt:lpstr>Слайд 16</vt:lpstr>
      <vt:lpstr>Очень весело живем!</vt:lpstr>
      <vt:lpstr>Ах, сколько снега во дворе у нас, Как будет весело сейчас? Скатаем мы огромный ком, Станет он Снеговиком!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42</cp:revision>
  <dcterms:created xsi:type="dcterms:W3CDTF">2020-05-19T05:51:30Z</dcterms:created>
  <dcterms:modified xsi:type="dcterms:W3CDTF">2020-05-19T12:41:21Z</dcterms:modified>
</cp:coreProperties>
</file>